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layfair Display Black" panose="020B0604020202020204" charset="0"/>
      <p:bold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09e1e5a0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09e1e5a0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09e1e5a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9e1e5a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9e1e5a0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9e1e5a0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09e1e5a0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09e1e5a0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0821c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0821c9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382850" y="3817350"/>
            <a:ext cx="63783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RUSSIA</a:t>
            </a:r>
            <a:endParaRPr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Notable History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-1812: Napoleon’s Army invades Russia, almost succeeds but runs out of food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-1914: Russia enters WW1 in defense of pan-slavism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-1917: Russian Revolution; the Tsars are permanently overthrown &amp; replaced by Lenin + The Communist Party of the USSR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-1925: Stalin rises to power: purges Red Army officers, begins rapid industrialization of USSR (5 Year Plan)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-1939: WW2 begins; USSR seizes Eastern Poland, Baltic States; as buffer zones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-1942: Hitler invades USSR, almost succeeds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-1945: WW2 ends; 24 million Soviet deaths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-1950 to 1980: Golden Age of the USSR; recognized as world power with influence around the globe, rivalling US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-1991: USSR collapses, political chaos ensues across former satellites and states, Boris Yeltsin becomes president of The Russian Federation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-2000: Vladimir Putin is elected to his first term as president of Russia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-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225" y="0"/>
            <a:ext cx="2409775" cy="14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Government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227025"/>
            <a:ext cx="7930200" cy="3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Chief of State: President Vladimir Putin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Head of Government: Premier Dmitry Medvedev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Govt. Type: semi-presidential federation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Legislature: bicameral Federal Assembly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Federation Council (170 seats)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State Duma (450 seats)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Judiciary: Constitutional Court (19 judges)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Supreme Court of the Russian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Federation (170 seats)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974" y="260275"/>
            <a:ext cx="3468074" cy="21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975" y="2419350"/>
            <a:ext cx="3468076" cy="242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Predominantly statist (standoff with the west delayed Russia’s transition to a more market-based system)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Wealth concentrated in the hands of the officials, particularly in energy, transportation and banking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Natural resources: coal, oil, natural gas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Prone to boom and bust cycles as global oil and gas prices fluctuate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GDP $4.016 trillion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Exports: $353 billion in value. China, Holland, Germany, Belarus, and Turkey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Imports:$238 billion in value. China, Germany, US, Belarus, Italy, and France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Population: 142.1 million			Population Growth: -0.11%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74.4% urbanized, 0.18% rate of urbanization, 99.7% literacy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371825" y="2069800"/>
            <a:ext cx="2714400" cy="26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Ethnicity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Russian - 77.7%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Tatar - 3.7%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Ukrainian - 1.4%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Chuvash - 1.0%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Chechen - 1.0%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Other - 10.2%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Unspecified - 3.9%</a:t>
            </a:r>
            <a:endParaRPr sz="1800"/>
          </a:p>
        </p:txBody>
      </p:sp>
      <p:sp>
        <p:nvSpPr>
          <p:cNvPr id="84" name="Google Shape;84;p17"/>
          <p:cNvSpPr txBox="1"/>
          <p:nvPr/>
        </p:nvSpPr>
        <p:spPr>
          <a:xfrm>
            <a:off x="3004213" y="2069800"/>
            <a:ext cx="2424300" cy="26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Language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Russian - 85.7%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Tatar - 3.2%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Chechen - 1.0%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Other - 10.1%</a:t>
            </a:r>
            <a:endParaRPr sz="1800"/>
          </a:p>
        </p:txBody>
      </p:sp>
      <p:sp>
        <p:nvSpPr>
          <p:cNvPr id="85" name="Google Shape;85;p17"/>
          <p:cNvSpPr txBox="1"/>
          <p:nvPr/>
        </p:nvSpPr>
        <p:spPr>
          <a:xfrm>
            <a:off x="5540100" y="2006325"/>
            <a:ext cx="3532200" cy="1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Religion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Russian Orthodox - 15-20%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Muslim - 10-15%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Other Christian - 2%</a:t>
            </a:r>
            <a:endParaRPr sz="1800"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7859" y="4759302"/>
            <a:ext cx="506141" cy="38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35727"/>
            <a:ext cx="9144000" cy="5279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On-screen Show 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Playfair Display Black</vt:lpstr>
      <vt:lpstr>Arial</vt:lpstr>
      <vt:lpstr>Simple Light</vt:lpstr>
      <vt:lpstr>RUSSIA</vt:lpstr>
      <vt:lpstr>Notable History</vt:lpstr>
      <vt:lpstr>Government</vt:lpstr>
      <vt:lpstr>Economy</vt:lpstr>
      <vt:lpstr>Demographics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</dc:title>
  <dc:creator>Seim, Kara</dc:creator>
  <cp:lastModifiedBy>Seim, Kara</cp:lastModifiedBy>
  <cp:revision>1</cp:revision>
  <dcterms:modified xsi:type="dcterms:W3CDTF">2019-09-19T16:20:08Z</dcterms:modified>
</cp:coreProperties>
</file>